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71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3FCE02C-6EC6-4E09-BC2C-9FDED4DE236E}" type="datetimeFigureOut">
              <a:rPr lang="en-US" smtClean="0"/>
              <a:t>2/21/2022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0000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5CAA-4E5A-4223-BD55-C5D2841AC9EF}" type="datetimeFigureOut">
              <a:rPr lang="en-US" smtClean="0"/>
              <a:t>2/21/2022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86353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5CAA-4E5A-4223-BD55-C5D2841AC9EF}" type="datetimeFigureOut">
              <a:rPr lang="en-US" smtClean="0"/>
              <a:t>2/21/2022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123236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5CAA-4E5A-4223-BD55-C5D2841AC9EF}" type="datetimeFigureOut">
              <a:rPr lang="en-US" smtClean="0"/>
              <a:t>2/21/2022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123049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5CAA-4E5A-4223-BD55-C5D2841AC9EF}" type="datetimeFigureOut">
              <a:rPr lang="en-US" smtClean="0"/>
              <a:t>2/21/2022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83545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5CAA-4E5A-4223-BD55-C5D2841AC9EF}" type="datetimeFigureOut">
              <a:rPr lang="en-US" smtClean="0"/>
              <a:t>2/21/2022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565885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5CAA-4E5A-4223-BD55-C5D2841AC9EF}" type="datetimeFigureOut">
              <a:rPr lang="en-US" smtClean="0"/>
              <a:t>2/21/2022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6895934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75A7A-4A9A-410F-B848-AB998ACC9419}" type="datetimeFigureOut">
              <a:rPr lang="en-US" smtClean="0"/>
              <a:pPr/>
              <a:t>2/21/2022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62697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F3E88-2D66-4D17-B0FA-EA13CB20B2FF}" type="datetimeFigureOut">
              <a:rPr lang="en-US" smtClean="0"/>
              <a:pPr/>
              <a:t>2/21/2022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2473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F36E1-9596-4E98-8786-4A17C5D29C65}" type="datetimeFigureOut">
              <a:rPr lang="en-US" smtClean="0"/>
              <a:pPr/>
              <a:t>2/21/2022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076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1A55-63BC-4BA2-9538-7DDEADA10621}" type="datetimeFigureOut">
              <a:rPr lang="en-US" smtClean="0"/>
              <a:t>2/21/2022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560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01ABB-8821-4BF5-97A9-E1A66ACAEAA9}" type="datetimeFigureOut">
              <a:rPr lang="en-US" smtClean="0"/>
              <a:pPr/>
              <a:t>2/21/2022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201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37B1C-D4A1-4A4F-A470-80868146AFC5}" type="datetimeFigureOut">
              <a:rPr lang="en-US" smtClean="0"/>
              <a:pPr/>
              <a:t>2/21/2022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85388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1D1B9-F39E-471E-80A9-595CAA5664AD}" type="datetimeFigureOut">
              <a:rPr lang="en-US" smtClean="0"/>
              <a:pPr/>
              <a:t>2/21/2022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2081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CEABC-E2B9-4606-A74F-CB06AF596887}" type="datetimeFigureOut">
              <a:rPr lang="en-US" smtClean="0"/>
              <a:pPr/>
              <a:t>2/21/2022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387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850A0-01A3-4F4E-AA52-F716A9BFD4EB}" type="datetimeFigureOut">
              <a:rPr lang="en-US" smtClean="0"/>
              <a:pPr/>
              <a:t>2/21/2022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00786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11CCA-BB49-46C7-A0E2-F42339750F9A}" type="datetimeFigureOut">
              <a:rPr lang="en-US" smtClean="0"/>
              <a:t>2/21/2022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043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7205CAA-4E5A-4223-BD55-C5D2841AC9EF}" type="datetimeFigureOut">
              <a:rPr lang="en-US" smtClean="0"/>
              <a:t>2/21/2022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579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74" r:id="rId3"/>
    <p:sldLayoutId id="2147483975" r:id="rId4"/>
    <p:sldLayoutId id="2147483976" r:id="rId5"/>
    <p:sldLayoutId id="2147483977" r:id="rId6"/>
    <p:sldLayoutId id="2147483978" r:id="rId7"/>
    <p:sldLayoutId id="2147483979" r:id="rId8"/>
    <p:sldLayoutId id="2147483980" r:id="rId9"/>
    <p:sldLayoutId id="2147483981" r:id="rId10"/>
    <p:sldLayoutId id="2147483982" r:id="rId11"/>
    <p:sldLayoutId id="2147483983" r:id="rId12"/>
    <p:sldLayoutId id="2147483984" r:id="rId13"/>
    <p:sldLayoutId id="2147483985" r:id="rId14"/>
    <p:sldLayoutId id="2147483986" r:id="rId15"/>
    <p:sldLayoutId id="2147483987" r:id="rId16"/>
    <p:sldLayoutId id="2147483988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teleservices.education.gouv.fr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Orientation </a:t>
            </a:r>
            <a:br>
              <a:rPr lang="fr-FR" dirty="0" smtClean="0"/>
            </a:br>
            <a:r>
              <a:rPr lang="fr-FR" dirty="0" smtClean="0"/>
              <a:t>année 2022-2023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 Collège des Bourgognes de Chantilly     22 février 2022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38230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044890"/>
          </a:xfrm>
        </p:spPr>
        <p:txBody>
          <a:bodyPr/>
          <a:lstStyle/>
          <a:p>
            <a:pPr algn="ctr"/>
            <a:r>
              <a:rPr lang="fr-FR" dirty="0" smtClean="0"/>
              <a:t>Les présentations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66800" y="1795549"/>
            <a:ext cx="10058400" cy="4239491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endParaRPr lang="fr-FR" sz="2400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fr-FR" sz="2400" dirty="0" smtClean="0"/>
              <a:t>Introduction par Mme Quéric , Principale</a:t>
            </a:r>
          </a:p>
          <a:p>
            <a:pPr marL="0" indent="0">
              <a:buNone/>
            </a:pPr>
            <a:r>
              <a:rPr lang="fr-FR" sz="2400" dirty="0" smtClean="0"/>
              <a:t> et Mme </a:t>
            </a:r>
            <a:r>
              <a:rPr lang="fr-FR" sz="2400" dirty="0" err="1" smtClean="0"/>
              <a:t>Bourgeais</a:t>
            </a:r>
            <a:r>
              <a:rPr lang="fr-FR" sz="2400" dirty="0" smtClean="0"/>
              <a:t> Psy EN -Cop</a:t>
            </a:r>
            <a:endParaRPr lang="fr-FR" sz="2400" dirty="0"/>
          </a:p>
          <a:p>
            <a:pPr>
              <a:buFont typeface="Courier New" panose="02070309020205020404" pitchFamily="49" charset="0"/>
              <a:buChar char="o"/>
            </a:pPr>
            <a:r>
              <a:rPr lang="fr-FR" sz="2400" dirty="0" smtClean="0"/>
              <a:t>Les procédures d’orientation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fr-FR" sz="2400" dirty="0" smtClean="0"/>
              <a:t>Présentation du lycée J Rostand par M </a:t>
            </a:r>
            <a:r>
              <a:rPr lang="fr-FR" sz="2400" dirty="0" err="1" smtClean="0"/>
              <a:t>T.Dinard</a:t>
            </a:r>
            <a:r>
              <a:rPr lang="fr-FR" sz="2400" dirty="0" smtClean="0"/>
              <a:t> ,Proviseur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fr-FR" sz="2400" dirty="0" smtClean="0"/>
              <a:t>Présentation du LP La Foret par Mme  C </a:t>
            </a:r>
            <a:r>
              <a:rPr lang="fr-FR" sz="2400" dirty="0" err="1" smtClean="0"/>
              <a:t>Langlet</a:t>
            </a:r>
            <a:r>
              <a:rPr lang="fr-FR" sz="2400" dirty="0" smtClean="0"/>
              <a:t>  ,proviseure adjointe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fr-FR" sz="2400" dirty="0" smtClean="0"/>
              <a:t>Présentation du LP Rothschild de St Maximin par Mme C </a:t>
            </a:r>
            <a:r>
              <a:rPr lang="fr-FR" sz="2400" dirty="0" err="1" smtClean="0"/>
              <a:t>Oligieri</a:t>
            </a:r>
            <a:r>
              <a:rPr lang="fr-FR" sz="2400" dirty="0" smtClean="0"/>
              <a:t> Proviseure 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241167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Introduction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FR" sz="2400" dirty="0" smtClean="0"/>
              <a:t>Enjeux importants </a:t>
            </a:r>
          </a:p>
          <a:p>
            <a:endParaRPr lang="fr-FR" sz="2400" dirty="0" smtClean="0"/>
          </a:p>
          <a:p>
            <a:r>
              <a:rPr lang="fr-FR" sz="2400" dirty="0" smtClean="0"/>
              <a:t>Temps courts de la procédure </a:t>
            </a:r>
          </a:p>
          <a:p>
            <a:r>
              <a:rPr lang="fr-FR" sz="2400" dirty="0" smtClean="0"/>
              <a:t>Résultats des </a:t>
            </a:r>
            <a:r>
              <a:rPr lang="fr-FR" sz="2400" dirty="0" smtClean="0"/>
              <a:t>élèves</a:t>
            </a:r>
            <a:endParaRPr lang="fr-FR" sz="2400" dirty="0" smtClean="0"/>
          </a:p>
          <a:p>
            <a:r>
              <a:rPr lang="fr-FR" sz="2400" dirty="0" smtClean="0"/>
              <a:t>être </a:t>
            </a:r>
            <a:r>
              <a:rPr lang="fr-FR" sz="2400" dirty="0"/>
              <a:t>cohérent entre les résultats et les </a:t>
            </a:r>
            <a:r>
              <a:rPr lang="fr-FR" sz="2400" dirty="0" smtClean="0"/>
              <a:t>choix  «</a:t>
            </a:r>
            <a:r>
              <a:rPr lang="fr-FR" sz="2400" dirty="0"/>
              <a:t> pas de mauvaise » orientation </a:t>
            </a:r>
            <a:r>
              <a:rPr lang="fr-FR" sz="2400" dirty="0" smtClean="0"/>
              <a:t>ni de mauvais </a:t>
            </a:r>
            <a:r>
              <a:rPr lang="fr-FR" sz="2400" dirty="0" smtClean="0"/>
              <a:t>lycées</a:t>
            </a:r>
          </a:p>
          <a:p>
            <a:r>
              <a:rPr lang="fr-FR" dirty="0" smtClean="0"/>
              <a:t>Sectorisation des lycées pour la voie générale mais pas la voie professionnelle</a:t>
            </a:r>
            <a:endParaRPr lang="fr-FR" sz="2400" dirty="0"/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60761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u="sng" dirty="0" smtClean="0"/>
              <a:t>La procédure </a:t>
            </a:r>
            <a:endParaRPr lang="fr-FR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u="sng" dirty="0" smtClean="0"/>
              <a:t>Le calendrier 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dirty="0"/>
              <a:t> </a:t>
            </a:r>
            <a:r>
              <a:rPr lang="fr-FR" dirty="0" smtClean="0"/>
              <a:t>    avant le conseil du 2</a:t>
            </a:r>
            <a:r>
              <a:rPr lang="fr-FR" baseline="30000" dirty="0" smtClean="0"/>
              <a:t>e</a:t>
            </a:r>
            <a:r>
              <a:rPr lang="fr-FR" dirty="0" smtClean="0"/>
              <a:t> T :indiquer ses projets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dirty="0"/>
              <a:t> </a:t>
            </a:r>
            <a:r>
              <a:rPr lang="fr-FR" dirty="0" smtClean="0"/>
              <a:t>    suite au conseil :valider sur le site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dirty="0"/>
              <a:t> </a:t>
            </a:r>
            <a:r>
              <a:rPr lang="fr-FR" dirty="0" smtClean="0"/>
              <a:t>    mi mai :mettre ses vœux définitifs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dirty="0"/>
              <a:t> </a:t>
            </a:r>
            <a:r>
              <a:rPr lang="fr-FR" dirty="0" smtClean="0"/>
              <a:t>    le conseil de classe du 3</a:t>
            </a:r>
            <a:r>
              <a:rPr lang="fr-FR" baseline="30000" dirty="0" smtClean="0"/>
              <a:t>e</a:t>
            </a:r>
            <a:r>
              <a:rPr lang="fr-FR" dirty="0" smtClean="0"/>
              <a:t> T émet une décision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dirty="0"/>
              <a:t> </a:t>
            </a:r>
            <a:r>
              <a:rPr lang="fr-FR" dirty="0" smtClean="0"/>
              <a:t>    si accord tout va bien , si </a:t>
            </a:r>
            <a:r>
              <a:rPr lang="fr-FR" dirty="0" err="1" smtClean="0"/>
              <a:t>désacord</a:t>
            </a:r>
            <a:r>
              <a:rPr lang="fr-FR" dirty="0" smtClean="0"/>
              <a:t> rencontre avec la Principale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u="sng" dirty="0" smtClean="0"/>
              <a:t>Mode d’emploi : </a:t>
            </a:r>
            <a:r>
              <a:rPr lang="fr-FR" dirty="0" smtClean="0">
                <a:hlinkClick r:id="rId2"/>
              </a:rPr>
              <a:t>teleservices.education.gouv.fr</a:t>
            </a:r>
            <a:r>
              <a:rPr lang="fr-FR" dirty="0" smtClean="0"/>
              <a:t> ou educonnect.gouv.fr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85391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u="sng" dirty="0" smtClean="0"/>
              <a:t>Présentation des établissements</a:t>
            </a:r>
            <a:endParaRPr lang="fr-FR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sz="4000" dirty="0" smtClean="0"/>
              <a:t>Lycée Jean Rostand de Chantilly</a:t>
            </a:r>
          </a:p>
          <a:p>
            <a:pPr marL="0" indent="0">
              <a:buNone/>
            </a:pPr>
            <a:endParaRPr lang="fr-FR" sz="4000" dirty="0" smtClean="0"/>
          </a:p>
          <a:p>
            <a:r>
              <a:rPr lang="fr-FR" sz="4000" dirty="0" smtClean="0"/>
              <a:t>LP La Foret de Chantilly</a:t>
            </a:r>
          </a:p>
          <a:p>
            <a:pPr marL="0" indent="0">
              <a:buNone/>
            </a:pPr>
            <a:endParaRPr lang="fr-FR" sz="4000" dirty="0" smtClean="0"/>
          </a:p>
          <a:p>
            <a:r>
              <a:rPr lang="fr-FR" sz="4000" dirty="0" smtClean="0"/>
              <a:t>LP Rothschild de St Maximin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3710953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Des questions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FR" sz="3600" dirty="0" smtClean="0"/>
          </a:p>
          <a:p>
            <a:pPr marL="0" indent="0">
              <a:buNone/>
            </a:pPr>
            <a:endParaRPr lang="fr-FR" sz="3600" dirty="0"/>
          </a:p>
          <a:p>
            <a:endParaRPr lang="fr-FR" sz="3600" dirty="0" smtClean="0"/>
          </a:p>
          <a:p>
            <a:r>
              <a:rPr lang="fr-FR" sz="3600" dirty="0" smtClean="0"/>
              <a:t>Merci  de votre écoute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26310626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que">
  <a:themeElements>
    <a:clrScheme name="Organique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Candara">
      <a:maj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ganiqu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29</TotalTime>
  <Words>171</Words>
  <Application>Microsoft Office PowerPoint</Application>
  <PresentationFormat>Grand écran</PresentationFormat>
  <Paragraphs>37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1" baseType="lpstr">
      <vt:lpstr>Arial</vt:lpstr>
      <vt:lpstr>Candara</vt:lpstr>
      <vt:lpstr>Courier New</vt:lpstr>
      <vt:lpstr>Wingdings</vt:lpstr>
      <vt:lpstr>Organique</vt:lpstr>
      <vt:lpstr>Orientation  année 2022-2023</vt:lpstr>
      <vt:lpstr>Les présentations </vt:lpstr>
      <vt:lpstr>Introduction </vt:lpstr>
      <vt:lpstr>La procédure </vt:lpstr>
      <vt:lpstr>Présentation des établissements</vt:lpstr>
      <vt:lpstr>Des questions ?</vt:lpstr>
    </vt:vector>
  </TitlesOfParts>
  <Company>Conseil Departemental de l Oise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Orientation  année 2022-2023</dc:title>
  <dc:creator>principal</dc:creator>
  <cp:lastModifiedBy>principal</cp:lastModifiedBy>
  <cp:revision>5</cp:revision>
  <dcterms:created xsi:type="dcterms:W3CDTF">2022-02-21T12:55:23Z</dcterms:created>
  <dcterms:modified xsi:type="dcterms:W3CDTF">2022-02-21T14:23:17Z</dcterms:modified>
</cp:coreProperties>
</file>